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46" r:id="rId3"/>
    <p:sldId id="318" r:id="rId4"/>
    <p:sldId id="468" r:id="rId6"/>
    <p:sldId id="470" r:id="rId7"/>
    <p:sldId id="457" r:id="rId8"/>
    <p:sldId id="458" r:id="rId9"/>
    <p:sldId id="449" r:id="rId10"/>
    <p:sldId id="454" r:id="rId11"/>
    <p:sldId id="455" r:id="rId12"/>
    <p:sldId id="265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5" autoAdjust="0"/>
    <p:restoredTop sz="90067" autoAdjust="0"/>
  </p:normalViewPr>
  <p:slideViewPr>
    <p:cSldViewPr snapToGrid="0" showGuides="1">
      <p:cViewPr varScale="1">
        <p:scale>
          <a:sx n="76" d="100"/>
          <a:sy n="76" d="100"/>
        </p:scale>
        <p:origin x="1123" y="67"/>
      </p:cViewPr>
      <p:guideLst>
        <p:guide orient="horz" pos="2160"/>
        <p:guide pos="3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99416" y="3318212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1104009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014730" y="1283970"/>
            <a:ext cx="965327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Q-DiT: Accurate Post-Training Quantization for Diffusion Transformers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4254" y="5914834"/>
            <a:ext cx="1436914" cy="963262"/>
          </a:xfrm>
          <a:prstGeom prst="rect">
            <a:avLst/>
          </a:prstGeom>
        </p:spPr>
      </p:pic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89172" y="4832190"/>
            <a:ext cx="112134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CVPR-2025) code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https://github.com/Juanerx/Q-DiT.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68381" y="6007744"/>
            <a:ext cx="3205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Jiale Shen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1" y="5996211"/>
            <a:ext cx="828000" cy="828000"/>
          </a:xfrm>
          <a:prstGeom prst="rect">
            <a:avLst/>
          </a:prstGeom>
        </p:spPr>
      </p:pic>
      <p:pic>
        <p:nvPicPr>
          <p:cNvPr id="18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7" y="6012140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39" y="6069670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03" y="5996211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50" y="2871470"/>
            <a:ext cx="11245850" cy="14611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 eaLnBrk="1" hangingPunct="1">
              <a:buNone/>
            </a:pPr>
            <a:r>
              <a:rPr lang="en-US" altLang="zh-CN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Thank you!</a:t>
            </a:r>
            <a:endParaRPr lang="zh-CN" altLang="en-US" sz="5400" kern="12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1140460" y="1139190"/>
            <a:ext cx="2386330" cy="82994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88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6071" y="1012001"/>
            <a:ext cx="1115005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3140110" y="50576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2786380"/>
            <a:ext cx="3533775" cy="3549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73295" y="2011680"/>
            <a:ext cx="7283450" cy="304609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automatic quantization granularity allocation to handle the significant variance of weights and activations across input channels</a:t>
            </a: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sample-wise dynamic activation quantization to adaptively capture activation changes across both timesteps and samples</a:t>
            </a: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0615" y="1147445"/>
            <a:ext cx="29051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AI Model</a:t>
            </a:r>
            <a:endParaRPr lang="en-US" altLang="zh-CN" sz="4400"/>
          </a:p>
        </p:txBody>
      </p:sp>
      <p:sp>
        <p:nvSpPr>
          <p:cNvPr id="9" name="下箭头 8"/>
          <p:cNvSpPr/>
          <p:nvPr/>
        </p:nvSpPr>
        <p:spPr>
          <a:xfrm>
            <a:off x="2079625" y="2059305"/>
            <a:ext cx="492760" cy="58356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02310" y="5895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Overview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1072515"/>
            <a:ext cx="12144375" cy="54470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3903345" y="1476375"/>
            <a:ext cx="6225540" cy="5962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流程图: 可选过程 4"/>
          <p:cNvSpPr/>
          <p:nvPr/>
        </p:nvSpPr>
        <p:spPr>
          <a:xfrm>
            <a:off x="4097020" y="1593850"/>
            <a:ext cx="1184910" cy="38925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W1 0.5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2103755" y="1631950"/>
            <a:ext cx="133223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1600" b="0" i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method1</a:t>
            </a:r>
            <a:endParaRPr lang="en-US" altLang="zh-CN" sz="1600" b="0" i="0">
              <a:solidFill>
                <a:srgbClr val="111111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10" name="流程图: 可选过程 9"/>
          <p:cNvSpPr/>
          <p:nvPr/>
        </p:nvSpPr>
        <p:spPr>
          <a:xfrm>
            <a:off x="5442585" y="1579880"/>
            <a:ext cx="1184910" cy="38925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Group 16</a:t>
            </a:r>
            <a:endParaRPr lang="en-US" altLang="zh-CN"/>
          </a:p>
        </p:txBody>
      </p:sp>
      <p:sp>
        <p:nvSpPr>
          <p:cNvPr id="11" name="流程图: 可选过程 10"/>
          <p:cNvSpPr/>
          <p:nvPr/>
        </p:nvSpPr>
        <p:spPr>
          <a:xfrm>
            <a:off x="6822440" y="1579880"/>
            <a:ext cx="1184910" cy="38925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W3 0.53</a:t>
            </a:r>
            <a:endParaRPr lang="en-US" altLang="zh-CN"/>
          </a:p>
        </p:txBody>
      </p:sp>
      <p:sp>
        <p:nvSpPr>
          <p:cNvPr id="12" name="流程图: 可选过程 11"/>
          <p:cNvSpPr/>
          <p:nvPr/>
        </p:nvSpPr>
        <p:spPr>
          <a:xfrm>
            <a:off x="8202295" y="1579880"/>
            <a:ext cx="1184910" cy="38925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W4 0.49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9547860" y="1614805"/>
            <a:ext cx="67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……</a:t>
            </a:r>
            <a:endParaRPr lang="en-US" altLang="zh-CN"/>
          </a:p>
        </p:txBody>
      </p:sp>
      <p:sp>
        <p:nvSpPr>
          <p:cNvPr id="14" name="矩形 13"/>
          <p:cNvSpPr/>
          <p:nvPr/>
        </p:nvSpPr>
        <p:spPr>
          <a:xfrm>
            <a:off x="3903345" y="2695575"/>
            <a:ext cx="6225540" cy="5962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流程图: 可选过程 14"/>
          <p:cNvSpPr/>
          <p:nvPr/>
        </p:nvSpPr>
        <p:spPr>
          <a:xfrm>
            <a:off x="4097020" y="2813050"/>
            <a:ext cx="1184910" cy="38925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W1 0.25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2103755" y="2851150"/>
            <a:ext cx="133223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1600" b="0" i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method2</a:t>
            </a:r>
            <a:endParaRPr lang="en-US" altLang="zh-CN" sz="1600" b="0" i="0">
              <a:solidFill>
                <a:srgbClr val="111111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5442585" y="2799080"/>
            <a:ext cx="1184910" cy="38925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Group 32</a:t>
            </a:r>
            <a:endParaRPr lang="en-US" altLang="zh-CN"/>
          </a:p>
        </p:txBody>
      </p:sp>
      <p:sp>
        <p:nvSpPr>
          <p:cNvPr id="18" name="流程图: 可选过程 17"/>
          <p:cNvSpPr/>
          <p:nvPr/>
        </p:nvSpPr>
        <p:spPr>
          <a:xfrm>
            <a:off x="6822440" y="2799080"/>
            <a:ext cx="1184910" cy="38925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W3 0.43</a:t>
            </a:r>
            <a:endParaRPr lang="en-US" altLang="zh-CN"/>
          </a:p>
        </p:txBody>
      </p:sp>
      <p:sp>
        <p:nvSpPr>
          <p:cNvPr id="19" name="流程图: 可选过程 18"/>
          <p:cNvSpPr/>
          <p:nvPr/>
        </p:nvSpPr>
        <p:spPr>
          <a:xfrm>
            <a:off x="8202295" y="2799080"/>
            <a:ext cx="1184910" cy="38925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W4 0.69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9547860" y="2834005"/>
            <a:ext cx="67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……</a:t>
            </a:r>
            <a:endParaRPr lang="en-US" altLang="zh-CN"/>
          </a:p>
        </p:txBody>
      </p:sp>
      <p:sp>
        <p:nvSpPr>
          <p:cNvPr id="21" name="矩形 20"/>
          <p:cNvSpPr/>
          <p:nvPr/>
        </p:nvSpPr>
        <p:spPr>
          <a:xfrm>
            <a:off x="3903345" y="3902075"/>
            <a:ext cx="6225540" cy="5962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流程图: 可选过程 21"/>
          <p:cNvSpPr/>
          <p:nvPr/>
        </p:nvSpPr>
        <p:spPr>
          <a:xfrm>
            <a:off x="4097020" y="4019550"/>
            <a:ext cx="1184910" cy="38925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W1 0.56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2103755" y="4057650"/>
            <a:ext cx="133223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1600" b="0" i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method3</a:t>
            </a:r>
            <a:endParaRPr lang="en-US" altLang="zh-CN" sz="1600" b="0" i="0">
              <a:solidFill>
                <a:srgbClr val="111111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24" name="流程图: 可选过程 23"/>
          <p:cNvSpPr/>
          <p:nvPr/>
        </p:nvSpPr>
        <p:spPr>
          <a:xfrm>
            <a:off x="5442585" y="4005580"/>
            <a:ext cx="1184910" cy="38925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Group 8</a:t>
            </a:r>
            <a:endParaRPr lang="en-US" altLang="zh-CN"/>
          </a:p>
        </p:txBody>
      </p:sp>
      <p:sp>
        <p:nvSpPr>
          <p:cNvPr id="25" name="流程图: 可选过程 24"/>
          <p:cNvSpPr/>
          <p:nvPr/>
        </p:nvSpPr>
        <p:spPr>
          <a:xfrm>
            <a:off x="6822440" y="4005580"/>
            <a:ext cx="1184910" cy="38925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W3 0.73</a:t>
            </a:r>
            <a:endParaRPr lang="en-US" altLang="zh-CN"/>
          </a:p>
        </p:txBody>
      </p:sp>
      <p:sp>
        <p:nvSpPr>
          <p:cNvPr id="26" name="流程图: 可选过程 25"/>
          <p:cNvSpPr/>
          <p:nvPr/>
        </p:nvSpPr>
        <p:spPr>
          <a:xfrm>
            <a:off x="8202295" y="4005580"/>
            <a:ext cx="1184910" cy="38925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W4 0.89</a:t>
            </a:r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9547860" y="4040505"/>
            <a:ext cx="67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……</a:t>
            </a:r>
            <a:endParaRPr lang="en-US" altLang="zh-CN"/>
          </a:p>
        </p:txBody>
      </p:sp>
      <p:sp>
        <p:nvSpPr>
          <p:cNvPr id="29" name="文本框 28"/>
          <p:cNvSpPr txBox="1"/>
          <p:nvPr/>
        </p:nvSpPr>
        <p:spPr>
          <a:xfrm>
            <a:off x="1932940" y="4676140"/>
            <a:ext cx="1014095" cy="123190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r>
              <a:rPr lang="en-US" altLang="zh-CN" sz="2800" b="1"/>
              <a:t>......</a:t>
            </a:r>
            <a:endParaRPr lang="en-US" altLang="zh-CN" sz="2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4355" r="8761"/>
          <a:stretch>
            <a:fillRect/>
          </a:stretch>
        </p:blipFill>
        <p:spPr>
          <a:xfrm>
            <a:off x="5950585" y="1424940"/>
            <a:ext cx="6147435" cy="866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355" y="2188845"/>
            <a:ext cx="3858260" cy="949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355" y="3247390"/>
            <a:ext cx="3006090" cy="901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785" y="4170045"/>
            <a:ext cx="6242050" cy="19075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85" y="906145"/>
            <a:ext cx="5613400" cy="29552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" y="3861435"/>
            <a:ext cx="4657090" cy="26269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2210" y="843915"/>
            <a:ext cx="7209790" cy="894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335" y="1637030"/>
            <a:ext cx="7098665" cy="929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335" y="3612515"/>
            <a:ext cx="7157085" cy="8870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550" y="4502785"/>
            <a:ext cx="7156450" cy="21310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035" y="2609215"/>
            <a:ext cx="7466965" cy="10229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30" y="843915"/>
            <a:ext cx="4142105" cy="29914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100" y="3987800"/>
            <a:ext cx="4889500" cy="25742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4235" b="48335"/>
          <a:stretch>
            <a:fillRect/>
          </a:stretch>
        </p:blipFill>
        <p:spPr>
          <a:xfrm>
            <a:off x="12700" y="1271270"/>
            <a:ext cx="6102350" cy="5034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3353"/>
          <a:stretch>
            <a:fillRect/>
          </a:stretch>
        </p:blipFill>
        <p:spPr>
          <a:xfrm>
            <a:off x="6054725" y="1441450"/>
            <a:ext cx="6315075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920" y="2074545"/>
            <a:ext cx="5490845" cy="3216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90" y="1885950"/>
            <a:ext cx="640588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495" y="2023745"/>
            <a:ext cx="6746875" cy="31527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Y5MDY1ZGYzOWNjNDY2ZDJlYTVkOTcyMDJmMTZiND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WPS 演示</Application>
  <PresentationFormat>宽屏</PresentationFormat>
  <Paragraphs>72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0" baseType="lpstr">
      <vt:lpstr>Arial</vt:lpstr>
      <vt:lpstr>宋体</vt:lpstr>
      <vt:lpstr>Wingdings</vt:lpstr>
      <vt:lpstr>Bahnschrift Condensed</vt:lpstr>
      <vt:lpstr>Gill Sans Ultra Bold</vt:lpstr>
      <vt:lpstr>Segoe UI Black</vt:lpstr>
      <vt:lpstr>Times New Roman</vt:lpstr>
      <vt:lpstr>华康俪金黑W8(P)</vt:lpstr>
      <vt:lpstr>仿宋</vt:lpstr>
      <vt:lpstr>黑体</vt:lpstr>
      <vt:lpstr>楷体</vt:lpstr>
      <vt:lpstr>Times New Roman Regular</vt:lpstr>
      <vt:lpstr>等线</vt:lpstr>
      <vt:lpstr>微软雅黑</vt:lpstr>
      <vt:lpstr>Arial Unicode MS</vt:lpstr>
      <vt:lpstr>NimbusRomNo9L-ReguItal</vt:lpstr>
      <vt:lpstr>Segoe Print</vt:lpstr>
      <vt:lpstr>Calibri</vt:lpstr>
      <vt:lpstr>Arial</vt:lpstr>
      <vt:lpstr>Office 主题​​</vt:lpstr>
      <vt:lpstr>PowerPoint 演示文稿</vt:lpstr>
      <vt:lpstr>motivation</vt:lpstr>
      <vt:lpstr>Overview</vt:lpstr>
      <vt:lpstr>PowerPoint 演示文稿</vt:lpstr>
      <vt:lpstr>Approach</vt:lpstr>
      <vt:lpstr>Approach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.</cp:lastModifiedBy>
  <cp:revision>1514</cp:revision>
  <dcterms:created xsi:type="dcterms:W3CDTF">2021-09-26T06:57:00Z</dcterms:created>
  <dcterms:modified xsi:type="dcterms:W3CDTF">2025-03-28T09:01:09Z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022ADF630E484CBDBD7751619E947E1D_12</vt:lpwstr>
  </property>
</Properties>
</file>